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9e0722a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69e0722a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9e0722a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69e0722a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9e0722a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69e0722a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69e0722a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69e0722a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9e0722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9e0722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69e0722a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69e0722a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9e0722a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69e0722a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69e0722a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69e0722a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69e0722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69e0722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9e0722a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69e0722a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9e072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9e072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Art Bible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Template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Anna M.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2827025"/>
            <a:ext cx="2739900" cy="219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700" y="224450"/>
            <a:ext cx="3271050" cy="1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8</a:t>
            </a:r>
            <a:r>
              <a:rPr lang="ca"/>
              <a:t>. References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63" y="192800"/>
            <a:ext cx="3438525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8" y="1073863"/>
            <a:ext cx="404812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175" y="2370350"/>
            <a:ext cx="2581850" cy="2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175" y="192800"/>
            <a:ext cx="2581850" cy="25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9</a:t>
            </a:r>
            <a:r>
              <a:rPr lang="ca"/>
              <a:t>. GUI references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25225"/>
            <a:ext cx="2691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The UI will follow a simple layout that helps the player understand his status, good objects, etc.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50" y="1081375"/>
            <a:ext cx="5829750" cy="3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 end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0" y="694825"/>
            <a:ext cx="476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0" y="280575"/>
            <a:ext cx="5367900" cy="3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This template is based on </a:t>
            </a:r>
            <a:r>
              <a:rPr lang="ca"/>
              <a:t>Pac Man</a:t>
            </a:r>
            <a:r>
              <a:rPr lang="ca"/>
              <a:t>, 1980 maze action video game. Feel free to substitute the text and images for your own game.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00" y="2662000"/>
            <a:ext cx="3735451" cy="21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1. Art Guidelines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3481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ca"/>
              <a:t>The art should follow a set of specific guidelines, that way we can assure the art of our game is consistent and each member of the team can implement new art following this guidelines: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ca"/>
              <a:t>Pixel art style.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ca"/>
              <a:t>Bright colours, no shadows.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ca"/>
              <a:t>This picture explains the visual direction of the game.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01" y="914075"/>
            <a:ext cx="5039299" cy="30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</a:t>
            </a:r>
            <a:r>
              <a:rPr lang="ca"/>
              <a:t>. Camera view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4588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The game has to be seen from top view, that way the player can identify assets easily and feel more attracted to the characters.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66984" t="0"/>
          <a:stretch/>
        </p:blipFill>
        <p:spPr>
          <a:xfrm>
            <a:off x="5004594" y="475100"/>
            <a:ext cx="3691857" cy="41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</a:t>
            </a:r>
            <a:r>
              <a:rPr lang="ca"/>
              <a:t>. Characters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4439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T</a:t>
            </a:r>
            <a:r>
              <a:rPr lang="ca"/>
              <a:t>he player controls the eponymous character through an enclosed maze. The objective of the game is to eat all of the dots placed in the maze while avoiding four colored ghosts.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70544" l="0" r="79630" t="0"/>
          <a:stretch/>
        </p:blipFill>
        <p:spPr>
          <a:xfrm>
            <a:off x="4949936" y="315925"/>
            <a:ext cx="3462189" cy="4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</a:t>
            </a:r>
            <a:r>
              <a:rPr lang="ca"/>
              <a:t> Enemies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5225"/>
            <a:ext cx="4092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Blinky, Pinky, Inky and Clyde are a quartet of characters from the Pac-Man.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/>
              <a:t>Each has a different mechanic.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The differences between the ghosts are their methods of selecting target tiles in Chase and Scatter modes. 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600" y="598675"/>
            <a:ext cx="4092299" cy="39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</a:t>
            </a:r>
            <a:r>
              <a:rPr lang="ca"/>
              <a:t>. Items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25225"/>
            <a:ext cx="3383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Items in the game have to follow the same guidelines as everything else: The items have pixel art style, with very colorful colours, and easy to understand for the player.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25" y="645350"/>
            <a:ext cx="5137075" cy="38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6</a:t>
            </a:r>
            <a:r>
              <a:rPr lang="ca"/>
              <a:t>. Color palette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3821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We must give the player a sense of adrenaline, with some elements and colors that remind of it. With this, game is more lively, enjoyable to watch. For the pacman color palette, check the following: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43352" t="0"/>
          <a:stretch/>
        </p:blipFill>
        <p:spPr>
          <a:xfrm>
            <a:off x="3964200" y="78075"/>
            <a:ext cx="343140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56648" r="0" t="0"/>
          <a:stretch/>
        </p:blipFill>
        <p:spPr>
          <a:xfrm>
            <a:off x="4264325" y="2649825"/>
            <a:ext cx="2145229" cy="2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7</a:t>
            </a:r>
            <a:r>
              <a:rPr lang="ca"/>
              <a:t>. Fonts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5225"/>
            <a:ext cx="3429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The main font of the game, used for text, names and such, has a retro look of a RPG game. The letters resemble the style of the game which is pixel art and the main character.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02" y="699850"/>
            <a:ext cx="5091149" cy="374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